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180"/>
      </p:cViewPr>
      <p:guideLst>
        <p:guide orient="horz" pos="4156"/>
        <p:guide orient="horz" pos="3884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46D77-7A3F-4FA9-AC92-709AED4FB5F6}" type="datetimeFigureOut">
              <a:rPr lang="sv-SE" smtClean="0"/>
              <a:pPr/>
              <a:t>2016-02-23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D709F-E256-4A36-B43A-C2969BEDD10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0970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D709F-E256-4A36-B43A-C2969BEDD107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468313" y="2276872"/>
            <a:ext cx="8229600" cy="1143000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5789953"/>
            <a:ext cx="1144899" cy="10680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800" baseline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39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2016-02-23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89039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989040"/>
          </a:xfrm>
        </p:spPr>
        <p:txBody>
          <a:bodyPr>
            <a:normAutofit/>
          </a:bodyPr>
          <a:lstStyle>
            <a:lvl1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5" name="Platshållare fö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2016-02-23</a:t>
            </a:fld>
            <a:endParaRPr lang="en-US" dirty="0"/>
          </a:p>
        </p:txBody>
      </p:sp>
      <p:sp>
        <p:nvSpPr>
          <p:cNvPr id="16" name="Platshållare för sidfot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Platshållare för bildnumm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ruta 9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3" name="Platshållare fö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2016-02-23</a:t>
            </a:fld>
            <a:endParaRPr lang="en-US" dirty="0"/>
          </a:p>
        </p:txBody>
      </p:sp>
      <p:sp>
        <p:nvSpPr>
          <p:cNvPr id="14" name="Platshållare för sidfo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Platshållare för bild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B218-3DE3-4178-8442-88C7D5609640}" type="datetime1">
              <a:rPr lang="sv-SE" smtClean="0"/>
              <a:pPr/>
              <a:t>2016-02-23</a:t>
            </a:fld>
            <a:endParaRPr lang="en-US" dirty="0"/>
          </a:p>
        </p:txBody>
      </p:sp>
      <p:sp>
        <p:nvSpPr>
          <p:cNvPr id="13" name="Platshållare för sidfo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Platshållare för bild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ruta 6"/>
          <p:cNvSpPr txBox="1"/>
          <p:nvPr userDrawn="1"/>
        </p:nvSpPr>
        <p:spPr>
          <a:xfrm>
            <a:off x="251520" y="5877272"/>
            <a:ext cx="15953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b="1" dirty="0" err="1" smtClean="0">
                <a:solidFill>
                  <a:schemeClr val="accent2"/>
                </a:solidFill>
              </a:rPr>
              <a:t>DigIT</a:t>
            </a:r>
            <a:endParaRPr lang="sv-SE" sz="4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7" name="Platshållare för datum 4"/>
          <p:cNvSpPr>
            <a:spLocks noGrp="1"/>
          </p:cNvSpPr>
          <p:nvPr>
            <p:ph type="dt" sz="half" idx="2"/>
          </p:nvPr>
        </p:nvSpPr>
        <p:spPr>
          <a:xfrm>
            <a:off x="6556420" y="6288054"/>
            <a:ext cx="2133600" cy="165282"/>
          </a:xfrm>
          <a:prstGeom prst="rect">
            <a:avLst/>
          </a:prstGeom>
        </p:spPr>
        <p:txBody>
          <a:bodyPr tIns="36000" rIns="0" bIns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94B218-3DE3-4178-8442-88C7D5609640}" type="datetime1">
              <a:rPr lang="sv-SE" smtClean="0"/>
              <a:pPr/>
              <a:t>2016-02-23</a:t>
            </a:fld>
            <a:endParaRPr lang="en-US" dirty="0"/>
          </a:p>
        </p:txBody>
      </p:sp>
      <p:sp>
        <p:nvSpPr>
          <p:cNvPr id="8" name="Platshållare för sidfot 5"/>
          <p:cNvSpPr>
            <a:spLocks noGrp="1"/>
          </p:cNvSpPr>
          <p:nvPr>
            <p:ph type="ftr" sz="quarter" idx="3"/>
          </p:nvPr>
        </p:nvSpPr>
        <p:spPr>
          <a:xfrm>
            <a:off x="5796136" y="6091709"/>
            <a:ext cx="2895600" cy="241300"/>
          </a:xfrm>
          <a:prstGeom prst="rect">
            <a:avLst/>
          </a:prstGeom>
        </p:spPr>
        <p:txBody>
          <a:bodyPr rIns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Platshållare för bildnummer 6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154456"/>
          </a:xfrm>
          <a:prstGeom prst="rect">
            <a:avLst/>
          </a:prstGeom>
        </p:spPr>
        <p:txBody>
          <a:bodyPr tIns="18000" rIns="0" bIns="7200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Sid </a:t>
            </a:r>
            <a:fld id="{625BFF1C-0550-4892-A058-F5526EA568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Workshop 2</a:t>
            </a:r>
            <a:endParaRPr lang="en-US" sz="48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15616" y="3418137"/>
            <a:ext cx="6400800" cy="1752600"/>
          </a:xfrm>
        </p:spPr>
        <p:txBody>
          <a:bodyPr/>
          <a:lstStyle/>
          <a:p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/>
              <a:t>delen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analys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planeringsfasen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Bikupa 1</a:t>
            </a:r>
            <a:endParaRPr lang="sv-SE" sz="4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1</a:t>
            </a:r>
            <a:r>
              <a:rPr lang="sv-SE" dirty="0"/>
              <a:t>: Hur kan vi använda det digitala här på vår arbetsplats?</a:t>
            </a:r>
            <a:br>
              <a:rPr lang="sv-SE" dirty="0"/>
            </a:br>
            <a:endParaRPr lang="sv-SE" dirty="0"/>
          </a:p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2</a:t>
            </a:r>
            <a:r>
              <a:rPr lang="sv-SE" dirty="0"/>
              <a:t>: Vad kan det nya tillföra och utveckla det vi gör idag?</a:t>
            </a:r>
            <a:br>
              <a:rPr lang="sv-SE" dirty="0"/>
            </a:br>
            <a:endParaRPr lang="sv-SE" dirty="0"/>
          </a:p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3</a:t>
            </a:r>
            <a:r>
              <a:rPr lang="sv-SE" dirty="0"/>
              <a:t>: Hur kan digitaliseringen föra oss framåt i utvecklingen i </a:t>
            </a:r>
            <a:r>
              <a:rPr lang="sv-SE" dirty="0" smtClean="0"/>
              <a:t>    vårt </a:t>
            </a:r>
            <a:r>
              <a:rPr lang="sv-SE" dirty="0"/>
              <a:t>arbete?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24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Bikupa 2</a:t>
            </a:r>
            <a:endParaRPr lang="sv-SE" sz="4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dirty="0"/>
              <a:t>Vilka farhågor/ utmaningar ser ni?</a:t>
            </a:r>
          </a:p>
        </p:txBody>
      </p:sp>
    </p:spTree>
    <p:extLst>
      <p:ext uri="{BB962C8B-B14F-4D97-AF65-F5344CB8AC3E}">
        <p14:creationId xmlns:p14="http://schemas.microsoft.com/office/powerpoint/2010/main" val="304810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Bikupa 3</a:t>
            </a:r>
            <a:endParaRPr lang="sv-SE" sz="4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endParaRPr lang="sv-SE" dirty="0"/>
          </a:p>
          <a:p>
            <a:pPr marL="0" lvl="0" indent="0">
              <a:buNone/>
            </a:pPr>
            <a:endParaRPr lang="sv-SE" dirty="0" smtClean="0"/>
          </a:p>
          <a:p>
            <a:pPr marL="0" lvl="0" indent="0">
              <a:buNone/>
            </a:pPr>
            <a:r>
              <a:rPr lang="sv-SE" dirty="0" smtClean="0"/>
              <a:t>Vad </a:t>
            </a:r>
            <a:r>
              <a:rPr lang="sv-SE" dirty="0"/>
              <a:t>kan vi i dag och vad behöver vi lära oss?</a:t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 smtClean="0"/>
              <a:t>Hur </a:t>
            </a:r>
            <a:r>
              <a:rPr lang="sv-SE" dirty="0"/>
              <a:t>lär vi av varandra? När, var och hur</a:t>
            </a:r>
            <a:r>
              <a:rPr lang="sv-SE" dirty="0" smtClean="0"/>
              <a:t>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Hur känner du inför att det blir mer digitalisering i ditt arbete?</a:t>
            </a:r>
            <a:endParaRPr lang="sv-SE" dirty="0"/>
          </a:p>
          <a:p>
            <a:pPr marL="0" lv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 smtClean="0"/>
          </a:p>
          <a:p>
            <a:pPr marL="0" lv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877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400" dirty="0" smtClean="0"/>
              <a:t>Självskattning</a:t>
            </a:r>
            <a:endParaRPr lang="sv-SE" sz="4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Diskutera i gruppen så att ni når en samsyn kring de olika begreppen innan ni svara på enkäten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lnSpc>
                <a:spcPct val="150000"/>
              </a:lnSpc>
              <a:buNone/>
            </a:pPr>
            <a:r>
              <a:rPr lang="sv-SE" dirty="0" smtClean="0"/>
              <a:t>1. det </a:t>
            </a:r>
            <a:r>
              <a:rPr lang="sv-SE" dirty="0"/>
              <a:t>här kan jag inte alls</a:t>
            </a:r>
            <a:br>
              <a:rPr lang="sv-SE" dirty="0"/>
            </a:br>
            <a:r>
              <a:rPr lang="sv-SE" dirty="0" smtClean="0"/>
              <a:t>2</a:t>
            </a:r>
            <a:r>
              <a:rPr lang="sv-SE" dirty="0"/>
              <a:t>. det här känner jag till men </a:t>
            </a:r>
            <a:r>
              <a:rPr lang="sv-SE" dirty="0" smtClean="0"/>
              <a:t>kan bara </a:t>
            </a:r>
            <a:r>
              <a:rPr lang="sv-SE" dirty="0"/>
              <a:t>lite</a:t>
            </a:r>
            <a:br>
              <a:rPr lang="sv-SE" dirty="0"/>
            </a:br>
            <a:r>
              <a:rPr lang="sv-SE" dirty="0"/>
              <a:t>3. det här kan jag men behöver lära mig mer</a:t>
            </a:r>
            <a:br>
              <a:rPr lang="sv-SE" dirty="0"/>
            </a:br>
            <a:r>
              <a:rPr lang="sv-SE" dirty="0"/>
              <a:t>4. det här kan jag bra</a:t>
            </a:r>
            <a:br>
              <a:rPr lang="sv-SE" dirty="0"/>
            </a:br>
            <a:r>
              <a:rPr lang="sv-SE" dirty="0"/>
              <a:t>5. det här kan jag mycket bra och kan tänka mig att lära ut till andra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7120266"/>
      </p:ext>
    </p:extLst>
  </p:cSld>
  <p:clrMapOvr>
    <a:masterClrMapping/>
  </p:clrMapOvr>
</p:sld>
</file>

<file path=ppt/theme/theme1.xml><?xml version="1.0" encoding="utf-8"?>
<a:theme xmlns:a="http://schemas.openxmlformats.org/drawingml/2006/main" name="PPmall för DigIT">
  <a:themeElements>
    <a:clrScheme name="Stockholms stads färger">
      <a:dk1>
        <a:srgbClr val="000000"/>
      </a:dk1>
      <a:lt1>
        <a:srgbClr val="FFFFFF"/>
      </a:lt1>
      <a:dk2>
        <a:srgbClr val="683788"/>
      </a:dk2>
      <a:lt2>
        <a:srgbClr val="BCAAD0"/>
      </a:lt2>
      <a:accent1>
        <a:srgbClr val="289D93"/>
      </a:accent1>
      <a:accent2>
        <a:srgbClr val="C40068"/>
      </a:accent2>
      <a:accent3>
        <a:srgbClr val="007EC4"/>
      </a:accent3>
      <a:accent4>
        <a:srgbClr val="B6D7D3"/>
      </a:accent4>
      <a:accent5>
        <a:srgbClr val="E4B1C3"/>
      </a:accent5>
      <a:accent6>
        <a:srgbClr val="ACC7E9"/>
      </a:accent6>
      <a:hlink>
        <a:srgbClr val="007EC4"/>
      </a:hlink>
      <a:folHlink>
        <a:srgbClr val="683788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PPmall för DigIT</Template>
  <TotalTime>33</TotalTime>
  <Words>68</Words>
  <Application>Microsoft Office PowerPoint</Application>
  <PresentationFormat>Bildspel på skärmen (4:3)</PresentationFormat>
  <Paragraphs>29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PPmall för DigIT</vt:lpstr>
      <vt:lpstr>Workshop 2</vt:lpstr>
      <vt:lpstr>Bikupa 1</vt:lpstr>
      <vt:lpstr>Bikupa 2</vt:lpstr>
      <vt:lpstr>Bikupa 3</vt:lpstr>
      <vt:lpstr>Självskattning</vt:lpstr>
    </vt:vector>
  </TitlesOfParts>
  <Company>Botkyrka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Brauer Cecilia</dc:creator>
  <cp:lastModifiedBy>Brauer Cecilia</cp:lastModifiedBy>
  <cp:revision>11</cp:revision>
  <dcterms:created xsi:type="dcterms:W3CDTF">2016-02-01T09:35:10Z</dcterms:created>
  <dcterms:modified xsi:type="dcterms:W3CDTF">2016-02-23T17:41:10Z</dcterms:modified>
</cp:coreProperties>
</file>